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9" r:id="rId5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D200"/>
    <a:srgbClr val="FFFFCC"/>
    <a:srgbClr val="FF3399"/>
    <a:srgbClr val="FF99CC"/>
    <a:srgbClr val="FF7C80"/>
    <a:srgbClr val="FF9999"/>
    <a:srgbClr val="FFC014"/>
    <a:srgbClr val="FFC00A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331BEB-7C50-4CE7-A5E0-9524681F742A}" v="1" dt="2025-09-01T03:22:38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12" d="100"/>
          <a:sy n="112" d="100"/>
        </p:scale>
        <p:origin x="1008" y="-3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北野 寛人(KITANO Hiroto)" userId="c84245f6-d8d6-42b0-9026-152bd337ac11" providerId="ADAL" clId="{ABD0CD3B-3BA2-453E-85AC-EBC0D2B6C9FA}"/>
    <pc:docChg chg="undo redo custSel addSld delSld modSld sldOrd">
      <pc:chgData name="北野 寛人(KITANO Hiroto)" userId="c84245f6-d8d6-42b0-9026-152bd337ac11" providerId="ADAL" clId="{ABD0CD3B-3BA2-453E-85AC-EBC0D2B6C9FA}" dt="2025-08-04T05:18:25.896" v="547" actId="478"/>
      <pc:docMkLst>
        <pc:docMk/>
      </pc:docMkLst>
      <pc:sldChg chg="modSp del mod">
        <pc:chgData name="北野 寛人(KITANO Hiroto)" userId="c84245f6-d8d6-42b0-9026-152bd337ac11" providerId="ADAL" clId="{ABD0CD3B-3BA2-453E-85AC-EBC0D2B6C9FA}" dt="2025-08-04T04:51:25.049" v="545" actId="47"/>
        <pc:sldMkLst>
          <pc:docMk/>
          <pc:sldMk cId="1863885809" sldId="260"/>
        </pc:sldMkLst>
      </pc:sldChg>
      <pc:sldChg chg="addSp delSp modSp add del mod">
        <pc:chgData name="北野 寛人(KITANO Hiroto)" userId="c84245f6-d8d6-42b0-9026-152bd337ac11" providerId="ADAL" clId="{ABD0CD3B-3BA2-453E-85AC-EBC0D2B6C9FA}" dt="2025-08-04T04:51:25.049" v="545" actId="47"/>
        <pc:sldMkLst>
          <pc:docMk/>
          <pc:sldMk cId="3443250104" sldId="261"/>
        </pc:sldMkLst>
      </pc:sldChg>
      <pc:sldChg chg="modSp add del mod">
        <pc:chgData name="北野 寛人(KITANO Hiroto)" userId="c84245f6-d8d6-42b0-9026-152bd337ac11" providerId="ADAL" clId="{ABD0CD3B-3BA2-453E-85AC-EBC0D2B6C9FA}" dt="2025-08-04T04:07:38.552" v="228" actId="47"/>
        <pc:sldMkLst>
          <pc:docMk/>
          <pc:sldMk cId="3247612020" sldId="262"/>
        </pc:sldMkLst>
      </pc:sldChg>
      <pc:sldChg chg="modSp add del mod ord">
        <pc:chgData name="北野 寛人(KITANO Hiroto)" userId="c84245f6-d8d6-42b0-9026-152bd337ac11" providerId="ADAL" clId="{ABD0CD3B-3BA2-453E-85AC-EBC0D2B6C9FA}" dt="2025-08-04T04:51:25.049" v="545" actId="47"/>
        <pc:sldMkLst>
          <pc:docMk/>
          <pc:sldMk cId="3706028027" sldId="263"/>
        </pc:sldMkLst>
      </pc:sldChg>
      <pc:sldChg chg="addSp delSp modSp add del mod">
        <pc:chgData name="北野 寛人(KITANO Hiroto)" userId="c84245f6-d8d6-42b0-9026-152bd337ac11" providerId="ADAL" clId="{ABD0CD3B-3BA2-453E-85AC-EBC0D2B6C9FA}" dt="2025-08-04T04:07:37.406" v="227" actId="47"/>
        <pc:sldMkLst>
          <pc:docMk/>
          <pc:sldMk cId="3665574598" sldId="264"/>
        </pc:sldMkLst>
      </pc:sldChg>
      <pc:sldChg chg="modSp add del mod">
        <pc:chgData name="北野 寛人(KITANO Hiroto)" userId="c84245f6-d8d6-42b0-9026-152bd337ac11" providerId="ADAL" clId="{ABD0CD3B-3BA2-453E-85AC-EBC0D2B6C9FA}" dt="2025-08-04T04:51:25.049" v="545" actId="47"/>
        <pc:sldMkLst>
          <pc:docMk/>
          <pc:sldMk cId="365425107" sldId="265"/>
        </pc:sldMkLst>
      </pc:sldChg>
      <pc:sldChg chg="addSp delSp modSp add mod">
        <pc:chgData name="北野 寛人(KITANO Hiroto)" userId="c84245f6-d8d6-42b0-9026-152bd337ac11" providerId="ADAL" clId="{ABD0CD3B-3BA2-453E-85AC-EBC0D2B6C9FA}" dt="2025-08-04T05:18:25.896" v="547" actId="478"/>
        <pc:sldMkLst>
          <pc:docMk/>
          <pc:sldMk cId="813975970" sldId="266"/>
        </pc:sldMkLst>
      </pc:sldChg>
    </pc:docChg>
  </pc:docChgLst>
  <pc:docChgLst>
    <pc:chgData name="北野 寛人(KITANO Hiroto)" userId="c84245f6-d8d6-42b0-9026-152bd337ac11" providerId="ADAL" clId="{6734C663-56E5-42C2-B04E-7ED56EC7B0F9}"/>
    <pc:docChg chg="undo custSel addSld delSld modSld sldOrd">
      <pc:chgData name="北野 寛人(KITANO Hiroto)" userId="c84245f6-d8d6-42b0-9026-152bd337ac11" providerId="ADAL" clId="{6734C663-56E5-42C2-B04E-7ED56EC7B0F9}" dt="2025-08-18T09:18:06.123" v="238" actId="47"/>
      <pc:docMkLst>
        <pc:docMk/>
      </pc:docMkLst>
      <pc:sldChg chg="modSp del mod">
        <pc:chgData name="北野 寛人(KITANO Hiroto)" userId="c84245f6-d8d6-42b0-9026-152bd337ac11" providerId="ADAL" clId="{6734C663-56E5-42C2-B04E-7ED56EC7B0F9}" dt="2025-08-18T09:18:06.123" v="238" actId="47"/>
        <pc:sldMkLst>
          <pc:docMk/>
          <pc:sldMk cId="813975970" sldId="266"/>
        </pc:sldMkLst>
      </pc:sldChg>
      <pc:sldChg chg="addSp delSp modSp add del mod">
        <pc:chgData name="北野 寛人(KITANO Hiroto)" userId="c84245f6-d8d6-42b0-9026-152bd337ac11" providerId="ADAL" clId="{6734C663-56E5-42C2-B04E-7ED56EC7B0F9}" dt="2025-08-18T09:18:06.123" v="238" actId="47"/>
        <pc:sldMkLst>
          <pc:docMk/>
          <pc:sldMk cId="2830370349" sldId="267"/>
        </pc:sldMkLst>
      </pc:sldChg>
      <pc:sldChg chg="addSp modSp add mod ord">
        <pc:chgData name="北野 寛人(KITANO Hiroto)" userId="c84245f6-d8d6-42b0-9026-152bd337ac11" providerId="ADAL" clId="{6734C663-56E5-42C2-B04E-7ED56EC7B0F9}" dt="2025-08-18T07:07:02.115" v="237"/>
        <pc:sldMkLst>
          <pc:docMk/>
          <pc:sldMk cId="2549502596" sldId="268"/>
        </pc:sldMkLst>
      </pc:sldChg>
      <pc:sldChg chg="modSp add del mod">
        <pc:chgData name="北野 寛人(KITANO Hiroto)" userId="c84245f6-d8d6-42b0-9026-152bd337ac11" providerId="ADAL" clId="{6734C663-56E5-42C2-B04E-7ED56EC7B0F9}" dt="2025-08-18T09:18:06.123" v="238" actId="47"/>
        <pc:sldMkLst>
          <pc:docMk/>
          <pc:sldMk cId="1964550792" sldId="269"/>
        </pc:sldMkLst>
      </pc:sldChg>
      <pc:sldChg chg="modSp add del mod">
        <pc:chgData name="北野 寛人(KITANO Hiroto)" userId="c84245f6-d8d6-42b0-9026-152bd337ac11" providerId="ADAL" clId="{6734C663-56E5-42C2-B04E-7ED56EC7B0F9}" dt="2025-08-18T09:18:06.123" v="238" actId="47"/>
        <pc:sldMkLst>
          <pc:docMk/>
          <pc:sldMk cId="3398304244" sldId="270"/>
        </pc:sldMkLst>
      </pc:sldChg>
    </pc:docChg>
  </pc:docChgLst>
  <pc:docChgLst>
    <pc:chgData name="北野 寛人(KITANO Hiroto)" userId="c84245f6-d8d6-42b0-9026-152bd337ac11" providerId="ADAL" clId="{64AAC6C9-8DB9-4630-8DAF-AE2E8CEAD7CF}"/>
    <pc:docChg chg="modSld">
      <pc:chgData name="北野 寛人(KITANO Hiroto)" userId="c84245f6-d8d6-42b0-9026-152bd337ac11" providerId="ADAL" clId="{64AAC6C9-8DB9-4630-8DAF-AE2E8CEAD7CF}" dt="2025-08-26T05:56:52.394" v="2" actId="115"/>
      <pc:docMkLst>
        <pc:docMk/>
      </pc:docMkLst>
      <pc:sldChg chg="modSp mod">
        <pc:chgData name="北野 寛人(KITANO Hiroto)" userId="c84245f6-d8d6-42b0-9026-152bd337ac11" providerId="ADAL" clId="{64AAC6C9-8DB9-4630-8DAF-AE2E8CEAD7CF}" dt="2025-08-26T05:56:52.394" v="2" actId="115"/>
        <pc:sldMkLst>
          <pc:docMk/>
          <pc:sldMk cId="2850205534" sldId="269"/>
        </pc:sldMkLst>
        <pc:spChg chg="mod">
          <ac:chgData name="北野 寛人(KITANO Hiroto)" userId="c84245f6-d8d6-42b0-9026-152bd337ac11" providerId="ADAL" clId="{64AAC6C9-8DB9-4630-8DAF-AE2E8CEAD7CF}" dt="2025-08-26T05:56:52.394" v="2" actId="115"/>
          <ac:spMkLst>
            <pc:docMk/>
            <pc:sldMk cId="2850205534" sldId="269"/>
            <ac:spMk id="32" creationId="{4237C3C6-79C5-AA73-AAC9-B1CEA20F4521}"/>
          </ac:spMkLst>
        </pc:spChg>
      </pc:sldChg>
    </pc:docChg>
  </pc:docChgLst>
  <pc:docChgLst>
    <pc:chgData name="谷口 啓子(TANIGUCHI Keiko)" userId="2a69ffb8-628a-4461-88d5-55a7e1f9d5d7" providerId="ADAL" clId="{4F5B8BE4-6877-461C-A03B-795D62FD2349}"/>
    <pc:docChg chg="modSld">
      <pc:chgData name="谷口 啓子(TANIGUCHI Keiko)" userId="2a69ffb8-628a-4461-88d5-55a7e1f9d5d7" providerId="ADAL" clId="{4F5B8BE4-6877-461C-A03B-795D62FD2349}" dt="2025-08-05T05:39:39.244" v="5" actId="20577"/>
      <pc:docMkLst>
        <pc:docMk/>
      </pc:docMkLst>
      <pc:sldChg chg="modSp mod">
        <pc:chgData name="谷口 啓子(TANIGUCHI Keiko)" userId="2a69ffb8-628a-4461-88d5-55a7e1f9d5d7" providerId="ADAL" clId="{4F5B8BE4-6877-461C-A03B-795D62FD2349}" dt="2025-08-05T05:39:39.244" v="5" actId="20577"/>
        <pc:sldMkLst>
          <pc:docMk/>
          <pc:sldMk cId="813975970" sldId="266"/>
        </pc:sldMkLst>
      </pc:sldChg>
    </pc:docChg>
  </pc:docChgLst>
  <pc:docChgLst>
    <pc:chgData name="北野 寛人(KITANO Hiroto)" userId="c84245f6-d8d6-42b0-9026-152bd337ac11" providerId="ADAL" clId="{0A5B50E2-67A6-479A-918E-72C8B3738D12}"/>
    <pc:docChg chg="undo custSel modSld">
      <pc:chgData name="北野 寛人(KITANO Hiroto)" userId="c84245f6-d8d6-42b0-9026-152bd337ac11" providerId="ADAL" clId="{0A5B50E2-67A6-479A-918E-72C8B3738D12}" dt="2025-08-26T03:56:43.394" v="37" actId="207"/>
      <pc:docMkLst>
        <pc:docMk/>
      </pc:docMkLst>
      <pc:sldChg chg="modSp mod">
        <pc:chgData name="北野 寛人(KITANO Hiroto)" userId="c84245f6-d8d6-42b0-9026-152bd337ac11" providerId="ADAL" clId="{0A5B50E2-67A6-479A-918E-72C8B3738D12}" dt="2025-08-26T03:56:43.394" v="37" actId="207"/>
        <pc:sldMkLst>
          <pc:docMk/>
          <pc:sldMk cId="2549502596" sldId="268"/>
        </pc:sldMkLst>
      </pc:sldChg>
    </pc:docChg>
  </pc:docChgLst>
  <pc:docChgLst>
    <pc:chgData name="北野 寛人(KITANO Hiroto)" userId="c84245f6-d8d6-42b0-9026-152bd337ac11" providerId="ADAL" clId="{B9331BEB-7C50-4CE7-A5E0-9524681F742A}"/>
    <pc:docChg chg="custSel modSld">
      <pc:chgData name="北野 寛人(KITANO Hiroto)" userId="c84245f6-d8d6-42b0-9026-152bd337ac11" providerId="ADAL" clId="{B9331BEB-7C50-4CE7-A5E0-9524681F742A}" dt="2025-09-01T03:22:38.500" v="1"/>
      <pc:docMkLst>
        <pc:docMk/>
      </pc:docMkLst>
      <pc:sldChg chg="addSp delSp modSp mod">
        <pc:chgData name="北野 寛人(KITANO Hiroto)" userId="c84245f6-d8d6-42b0-9026-152bd337ac11" providerId="ADAL" clId="{B9331BEB-7C50-4CE7-A5E0-9524681F742A}" dt="2025-09-01T03:22:38.500" v="1"/>
        <pc:sldMkLst>
          <pc:docMk/>
          <pc:sldMk cId="2850205534" sldId="269"/>
        </pc:sldMkLst>
        <pc:spChg chg="del">
          <ac:chgData name="北野 寛人(KITANO Hiroto)" userId="c84245f6-d8d6-42b0-9026-152bd337ac11" providerId="ADAL" clId="{B9331BEB-7C50-4CE7-A5E0-9524681F742A}" dt="2025-09-01T03:22:38.169" v="0" actId="478"/>
          <ac:spMkLst>
            <pc:docMk/>
            <pc:sldMk cId="2850205534" sldId="269"/>
            <ac:spMk id="6" creationId="{F5D77478-59D6-7C38-7036-4AD2CD4A9FD2}"/>
          </ac:spMkLst>
        </pc:spChg>
        <pc:picChg chg="add mod">
          <ac:chgData name="北野 寛人(KITANO Hiroto)" userId="c84245f6-d8d6-42b0-9026-152bd337ac11" providerId="ADAL" clId="{B9331BEB-7C50-4CE7-A5E0-9524681F742A}" dt="2025-09-01T03:22:38.500" v="1"/>
          <ac:picMkLst>
            <pc:docMk/>
            <pc:sldMk cId="2850205534" sldId="269"/>
            <ac:picMk id="35" creationId="{A7A26253-79AC-4324-1816-20026F206E5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8BFC-9496-4B42-A2EE-30BEC4412D0E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7A35-E6B4-44D1-A228-ADEEABED2E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4370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8BFC-9496-4B42-A2EE-30BEC4412D0E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7A35-E6B4-44D1-A228-ADEEABED2E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08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8BFC-9496-4B42-A2EE-30BEC4412D0E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7A35-E6B4-44D1-A228-ADEEABED2E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01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8BFC-9496-4B42-A2EE-30BEC4412D0E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7A35-E6B4-44D1-A228-ADEEABED2E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996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8BFC-9496-4B42-A2EE-30BEC4412D0E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7A35-E6B4-44D1-A228-ADEEABED2E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87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8BFC-9496-4B42-A2EE-30BEC4412D0E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7A35-E6B4-44D1-A228-ADEEABED2E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25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8BFC-9496-4B42-A2EE-30BEC4412D0E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7A35-E6B4-44D1-A228-ADEEABED2E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8BFC-9496-4B42-A2EE-30BEC4412D0E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7A35-E6B4-44D1-A228-ADEEABED2E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792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8BFC-9496-4B42-A2EE-30BEC4412D0E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7A35-E6B4-44D1-A228-ADEEABED2E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304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8BFC-9496-4B42-A2EE-30BEC4412D0E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7A35-E6B4-44D1-A228-ADEEABED2E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79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8BFC-9496-4B42-A2EE-30BEC4412D0E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7A35-E6B4-44D1-A228-ADEEABED2E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93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4E8BFC-9496-4B42-A2EE-30BEC4412D0E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0C7A35-E6B4-44D1-A228-ADEEABED2E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21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D446D-D41F-4C1D-E9FB-BA6BA477D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BCB49E6-5BB7-FDD9-52C8-9F8EBCD40666}"/>
              </a:ext>
            </a:extLst>
          </p:cNvPr>
          <p:cNvSpPr/>
          <p:nvPr/>
        </p:nvSpPr>
        <p:spPr>
          <a:xfrm>
            <a:off x="-43911" y="4420434"/>
            <a:ext cx="6901912" cy="54934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ローチャート: 処理 18">
            <a:extLst>
              <a:ext uri="{FF2B5EF4-FFF2-40B4-BE49-F238E27FC236}">
                <a16:creationId xmlns:a16="http://schemas.microsoft.com/office/drawing/2014/main" id="{8D1E2DB3-A959-491A-AD8C-E53AC50C05C1}"/>
              </a:ext>
            </a:extLst>
          </p:cNvPr>
          <p:cNvSpPr/>
          <p:nvPr/>
        </p:nvSpPr>
        <p:spPr>
          <a:xfrm>
            <a:off x="140278" y="8951396"/>
            <a:ext cx="6538035" cy="874563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21" name="フローチャート: 代替処理 20">
            <a:extLst>
              <a:ext uri="{FF2B5EF4-FFF2-40B4-BE49-F238E27FC236}">
                <a16:creationId xmlns:a16="http://schemas.microsoft.com/office/drawing/2014/main" id="{429EB3C9-4DED-AAFC-FCCA-CB9186A71A2E}"/>
              </a:ext>
            </a:extLst>
          </p:cNvPr>
          <p:cNvSpPr/>
          <p:nvPr/>
        </p:nvSpPr>
        <p:spPr>
          <a:xfrm>
            <a:off x="77253" y="7498493"/>
            <a:ext cx="6635073" cy="1208495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809" tIns="60809" rIns="30405" rtlCol="0" anchor="ctr"/>
          <a:lstStyle/>
          <a:p>
            <a:pPr>
              <a:lnSpc>
                <a:spcPts val="1689"/>
              </a:lnSpc>
            </a:pPr>
            <a:endParaRPr kumimoji="1" lang="en-US" altLang="ja-JP" sz="12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1FA8E38-144F-D2D7-B5BA-EA156DC29CED}"/>
              </a:ext>
            </a:extLst>
          </p:cNvPr>
          <p:cNvSpPr/>
          <p:nvPr/>
        </p:nvSpPr>
        <p:spPr>
          <a:xfrm>
            <a:off x="8589" y="0"/>
            <a:ext cx="6858000" cy="44297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星: 7 pt 2">
            <a:extLst>
              <a:ext uri="{FF2B5EF4-FFF2-40B4-BE49-F238E27FC236}">
                <a16:creationId xmlns:a16="http://schemas.microsoft.com/office/drawing/2014/main" id="{DDAEFD16-4F97-AB32-9B1A-8680C0E25C86}"/>
              </a:ext>
            </a:extLst>
          </p:cNvPr>
          <p:cNvSpPr/>
          <p:nvPr/>
        </p:nvSpPr>
        <p:spPr>
          <a:xfrm>
            <a:off x="902596" y="112904"/>
            <a:ext cx="5809729" cy="4142486"/>
          </a:xfrm>
          <a:prstGeom prst="star7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45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6F5001-9BA2-B143-30EE-FE2274BBA307}"/>
              </a:ext>
            </a:extLst>
          </p:cNvPr>
          <p:cNvSpPr txBox="1"/>
          <p:nvPr/>
        </p:nvSpPr>
        <p:spPr>
          <a:xfrm>
            <a:off x="597564" y="55939"/>
            <a:ext cx="6304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ja-JP" sz="2400" dirty="0">
                <a:latin typeface="+mj-lt"/>
              </a:rPr>
              <a:t>Giải quyết mọi vấn đề trong cuộc sống một cách nhanh chóng và thuận tiện!</a:t>
            </a:r>
            <a:endParaRPr kumimoji="1" lang="ja-JP" altLang="en-US" sz="2400" b="1" dirty="0">
              <a:latin typeface="+mj-lt"/>
              <a:ea typeface="BIZ UDPゴシック" panose="020B04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88805D-ECBD-E4A6-0C6D-0FA7B0D5746F}"/>
              </a:ext>
            </a:extLst>
          </p:cNvPr>
          <p:cNvSpPr/>
          <p:nvPr/>
        </p:nvSpPr>
        <p:spPr>
          <a:xfrm>
            <a:off x="1809550" y="766002"/>
            <a:ext cx="4143787" cy="2047752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vi-VN" altLang="ja-JP" sz="3200" b="1" dirty="0">
                <a:ln w="9525">
                  <a:solidFill>
                    <a:schemeClr val="bg1"/>
                  </a:solidFill>
                  <a:prstDash val="solid"/>
                </a:ln>
                <a:latin typeface="+mj-lt"/>
              </a:rPr>
              <a:t>TƯ VẤN </a:t>
            </a:r>
          </a:p>
          <a:p>
            <a:pPr algn="ctr"/>
            <a:r>
              <a:rPr lang="vi-VN" altLang="ja-JP" sz="3200" b="1" dirty="0">
                <a:ln w="9525">
                  <a:solidFill>
                    <a:schemeClr val="bg1"/>
                  </a:solidFill>
                  <a:prstDash val="solid"/>
                </a:ln>
                <a:latin typeface="+mj-lt"/>
              </a:rPr>
              <a:t>HÀNH CHÍNH </a:t>
            </a:r>
          </a:p>
          <a:p>
            <a:pPr algn="ctr"/>
            <a:r>
              <a:rPr lang="vi-VN" altLang="ja-JP" sz="3200" b="1" dirty="0">
                <a:ln w="9525">
                  <a:solidFill>
                    <a:schemeClr val="bg1"/>
                  </a:solidFill>
                  <a:prstDash val="solid"/>
                </a:ln>
                <a:latin typeface="+mj-lt"/>
              </a:rPr>
              <a:t>KẾT HỢP</a:t>
            </a:r>
            <a:endParaRPr lang="en-US" altLang="ja-JP" sz="3200" b="1" dirty="0">
              <a:ln w="9525">
                <a:solidFill>
                  <a:schemeClr val="bg1"/>
                </a:solidFill>
                <a:prstDash val="solid"/>
              </a:ln>
              <a:latin typeface="+mj-lt"/>
            </a:endParaRPr>
          </a:p>
          <a:p>
            <a:pPr algn="ctr"/>
            <a:r>
              <a:rPr lang="vi-VN" altLang="ja-JP" sz="3200" b="1" dirty="0">
                <a:ln w="9525">
                  <a:solidFill>
                    <a:schemeClr val="bg1"/>
                  </a:solidFill>
                  <a:prstDash val="solid"/>
                </a:ln>
                <a:latin typeface="+mj-lt"/>
              </a:rPr>
              <a:t> TRONG MỘT NGÀY</a:t>
            </a:r>
            <a:endParaRPr lang="ja-JP" altLang="en-US" sz="3200" b="1" dirty="0">
              <a:ln w="9525">
                <a:solidFill>
                  <a:schemeClr val="bg1"/>
                </a:solidFill>
                <a:prstDash val="solid"/>
              </a:ln>
              <a:latin typeface="+mj-lt"/>
            </a:endParaRPr>
          </a:p>
        </p:txBody>
      </p:sp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4F8B83A1-DA6E-5502-7A76-97E3E74FEA6E}"/>
              </a:ext>
            </a:extLst>
          </p:cNvPr>
          <p:cNvSpPr/>
          <p:nvPr/>
        </p:nvSpPr>
        <p:spPr>
          <a:xfrm>
            <a:off x="281142" y="1008898"/>
            <a:ext cx="1568519" cy="841329"/>
          </a:xfrm>
          <a:prstGeom prst="wedgeEllipseCallout">
            <a:avLst>
              <a:gd name="adj1" fmla="val -11687"/>
              <a:gd name="adj2" fmla="val 63028"/>
            </a:avLst>
          </a:prstGeom>
          <a:solidFill>
            <a:srgbClr val="FF7C8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ja-JP" sz="1600" dirty="0">
                <a:latin typeface="+mj-lt"/>
              </a:rPr>
              <a:t>Tư vấn miễn phí!</a:t>
            </a:r>
            <a:endParaRPr kumimoji="1" lang="en-US" altLang="ja-JP" sz="1600" b="1" dirty="0">
              <a:latin typeface="+mj-lt"/>
              <a:ea typeface="BIZ UDゴシック" panose="020B0400000000000000" pitchFamily="49" charset="-128"/>
            </a:endParaRPr>
          </a:p>
        </p:txBody>
      </p:sp>
      <p:sp>
        <p:nvSpPr>
          <p:cNvPr id="8" name="フローチャート: 端子 7">
            <a:extLst>
              <a:ext uri="{FF2B5EF4-FFF2-40B4-BE49-F238E27FC236}">
                <a16:creationId xmlns:a16="http://schemas.microsoft.com/office/drawing/2014/main" id="{7D5BD473-2618-2048-C7C7-7D9691ACAC02}"/>
              </a:ext>
            </a:extLst>
          </p:cNvPr>
          <p:cNvSpPr/>
          <p:nvPr/>
        </p:nvSpPr>
        <p:spPr>
          <a:xfrm>
            <a:off x="1670648" y="2806059"/>
            <a:ext cx="5007665" cy="1370492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vi-VN" altLang="ja-JP" sz="1400" dirty="0">
                <a:latin typeface="+mj-lt"/>
              </a:rPr>
              <a:t>Thời gian : Ngày 29 tháng 10 (thứ 4)</a:t>
            </a:r>
            <a:r>
              <a:rPr kumimoji="1" lang="ja-JP" altLang="en-US" sz="1400" dirty="0">
                <a:latin typeface="+mj-lt"/>
              </a:rPr>
              <a:t> </a:t>
            </a:r>
            <a:r>
              <a:rPr kumimoji="1" lang="vi-VN" altLang="ja-JP" sz="1400" dirty="0">
                <a:latin typeface="+mj-lt"/>
              </a:rPr>
              <a:t>13h đến 16h</a:t>
            </a:r>
            <a:r>
              <a:rPr kumimoji="1" lang="ja-JP" altLang="en-US" sz="1400" dirty="0">
                <a:latin typeface="+mj-lt"/>
              </a:rPr>
              <a:t>                  </a:t>
            </a:r>
            <a:r>
              <a:rPr kumimoji="1" lang="vi-VN" altLang="ja-JP" sz="1400" dirty="0">
                <a:latin typeface="+mj-lt"/>
              </a:rPr>
              <a:t>		</a:t>
            </a:r>
            <a:r>
              <a:rPr lang="vi-VN" altLang="ja-JP" sz="1400" dirty="0">
                <a:latin typeface="+mj-lt"/>
              </a:rPr>
              <a:t>(Tiếp nhận kết thúc vào lúc14:30)</a:t>
            </a:r>
          </a:p>
          <a:p>
            <a:pPr>
              <a:spcBef>
                <a:spcPts val="600"/>
              </a:spcBef>
            </a:pPr>
            <a:r>
              <a:rPr kumimoji="1" lang="ja-JP" altLang="en-US" sz="1400" dirty="0">
                <a:latin typeface="+mj-lt"/>
              </a:rPr>
              <a:t>  </a:t>
            </a:r>
            <a:r>
              <a:rPr kumimoji="1" lang="vi-VN" altLang="ja-JP" sz="1400" dirty="0">
                <a:latin typeface="+mj-lt"/>
              </a:rPr>
              <a:t>Địa điểm : </a:t>
            </a:r>
            <a:r>
              <a:rPr lang="vi-VN" altLang="ja-JP" sz="1400" dirty="0">
                <a:latin typeface="+mj-lt"/>
                <a:cs typeface="Times New Roman" panose="02020603050405020304" pitchFamily="18" charset="0"/>
              </a:rPr>
              <a:t>Nhà văn hóa dân chúng thành phố </a:t>
            </a:r>
            <a:r>
              <a:rPr lang="vi-VN" altLang="ja-JP" sz="1400" dirty="0" err="1">
                <a:latin typeface="+mj-lt"/>
                <a:cs typeface="Times New Roman" panose="02020603050405020304" pitchFamily="18" charset="0"/>
              </a:rPr>
              <a:t>Yoshinogawa</a:t>
            </a:r>
            <a:r>
              <a:rPr lang="vi-VN" altLang="ja-JP" sz="140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vi-VN" altLang="ja-JP" sz="1400" dirty="0">
                <a:latin typeface="+mj-lt"/>
                <a:cs typeface="Times New Roman" panose="02020603050405020304" pitchFamily="18" charset="0"/>
              </a:rPr>
              <a:t>	(252-1 thị trấn </a:t>
            </a:r>
            <a:r>
              <a:rPr lang="vi-VN" altLang="ja-JP" sz="1400" dirty="0" err="1">
                <a:latin typeface="+mj-lt"/>
                <a:cs typeface="Times New Roman" panose="02020603050405020304" pitchFamily="18" charset="0"/>
              </a:rPr>
              <a:t>Kamojima</a:t>
            </a:r>
            <a:r>
              <a:rPr lang="vi-VN" altLang="ja-JP" sz="1400" dirty="0">
                <a:latin typeface="+mj-lt"/>
                <a:cs typeface="Times New Roman" panose="02020603050405020304" pitchFamily="18" charset="0"/>
              </a:rPr>
              <a:t>, thành phố </a:t>
            </a:r>
            <a:r>
              <a:rPr lang="vi-VN" altLang="ja-JP" sz="1400" dirty="0" err="1">
                <a:latin typeface="+mj-lt"/>
                <a:cs typeface="Times New Roman" panose="02020603050405020304" pitchFamily="18" charset="0"/>
              </a:rPr>
              <a:t>Yoshinogawa</a:t>
            </a:r>
            <a:r>
              <a:rPr lang="vi-VN" altLang="ja-JP" sz="1400" dirty="0">
                <a:latin typeface="+mj-lt"/>
                <a:cs typeface="Times New Roman" panose="02020603050405020304" pitchFamily="18" charset="0"/>
              </a:rPr>
              <a:t>)</a:t>
            </a:r>
            <a:endParaRPr kumimoji="1" lang="en-US" altLang="ja-JP" sz="1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フローチャート: 代替処理 10">
            <a:extLst>
              <a:ext uri="{FF2B5EF4-FFF2-40B4-BE49-F238E27FC236}">
                <a16:creationId xmlns:a16="http://schemas.microsoft.com/office/drawing/2014/main" id="{58F4118E-E9E1-D92C-F1C8-F314CF2F95D7}"/>
              </a:ext>
            </a:extLst>
          </p:cNvPr>
          <p:cNvSpPr/>
          <p:nvPr/>
        </p:nvSpPr>
        <p:spPr>
          <a:xfrm>
            <a:off x="3332246" y="5370865"/>
            <a:ext cx="3475392" cy="136053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809" tIns="60809" rIns="30405" rtlCol="0" anchor="ctr"/>
          <a:lstStyle/>
          <a:p>
            <a:r>
              <a:rPr lang="vi-VN" altLang="ja-JP" sz="1200" dirty="0">
                <a:solidFill>
                  <a:schemeClr val="tx1"/>
                </a:solidFill>
                <a:latin typeface="+mj-lt"/>
              </a:rPr>
              <a:t>Cục Quản lý Pháp lý, Văn phòng Bảo hiểm Lương hưu, Tỉnh </a:t>
            </a:r>
            <a:r>
              <a:rPr lang="vi-VN" altLang="ja-JP" sz="1200" dirty="0" err="1">
                <a:solidFill>
                  <a:schemeClr val="tx1"/>
                </a:solidFill>
                <a:latin typeface="+mj-lt"/>
              </a:rPr>
              <a:t>Tokushima</a:t>
            </a:r>
            <a:r>
              <a:rPr lang="vi-VN" altLang="ja-JP" sz="1200" dirty="0">
                <a:solidFill>
                  <a:schemeClr val="tx1"/>
                </a:solidFill>
                <a:latin typeface="+mj-lt"/>
              </a:rPr>
              <a:t>, Cảnh sát Tỉnh </a:t>
            </a:r>
            <a:r>
              <a:rPr lang="vi-VN" altLang="ja-JP" sz="1200" dirty="0" err="1">
                <a:solidFill>
                  <a:schemeClr val="tx1"/>
                </a:solidFill>
                <a:latin typeface="+mj-lt"/>
              </a:rPr>
              <a:t>Tokushima</a:t>
            </a:r>
            <a:r>
              <a:rPr lang="vi-VN" altLang="ja-JP" sz="12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altLang="ja-JP" sz="1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thành phố </a:t>
            </a:r>
            <a:r>
              <a:rPr lang="vi-VN" altLang="ja-JP" sz="12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Yoshinogawa</a:t>
            </a:r>
            <a:r>
              <a:rPr lang="vi-VN" altLang="ja-JP" sz="1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vi-VN" altLang="ja-JP" sz="1200" dirty="0">
                <a:solidFill>
                  <a:schemeClr val="tx1"/>
                </a:solidFill>
                <a:latin typeface="+mj-lt"/>
              </a:rPr>
              <a:t>Hiệp hội Giao lưu Quốc tế Tỉnh </a:t>
            </a:r>
            <a:r>
              <a:rPr lang="vi-VN" altLang="ja-JP" sz="1200" dirty="0" err="1">
                <a:solidFill>
                  <a:schemeClr val="tx1"/>
                </a:solidFill>
                <a:latin typeface="+mj-lt"/>
              </a:rPr>
              <a:t>Tokushima</a:t>
            </a:r>
            <a:r>
              <a:rPr lang="vi-VN" altLang="ja-JP" sz="1200" dirty="0">
                <a:solidFill>
                  <a:schemeClr val="tx1"/>
                </a:solidFill>
                <a:latin typeface="+mj-lt"/>
              </a:rPr>
              <a:t> , Luật sư, Công chứng viên, Kế toán thuế, Cố vấn hành chính,, Ủy viên Tư vấn hành chính, Trung tâm Tư vấn hành chính Giám sát hành chính </a:t>
            </a:r>
            <a:r>
              <a:rPr lang="vi-VN" altLang="ja-JP" sz="1200" dirty="0" err="1">
                <a:solidFill>
                  <a:schemeClr val="tx1"/>
                </a:solidFill>
                <a:latin typeface="+mj-lt"/>
              </a:rPr>
              <a:t>Tokushima</a:t>
            </a:r>
            <a:r>
              <a:rPr lang="vi-VN" altLang="ja-JP" sz="12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pic>
        <p:nvPicPr>
          <p:cNvPr id="16" name="図 15" descr="並んだ人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4CC7A4B-7D61-1183-DB99-B28126BD8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28" y="5242904"/>
            <a:ext cx="1606254" cy="1405816"/>
          </a:xfrm>
          <a:prstGeom prst="rect">
            <a:avLst/>
          </a:prstGeom>
        </p:spPr>
      </p:pic>
      <p:sp>
        <p:nvSpPr>
          <p:cNvPr id="23" name="吹き出し: 円形 22">
            <a:extLst>
              <a:ext uri="{FF2B5EF4-FFF2-40B4-BE49-F238E27FC236}">
                <a16:creationId xmlns:a16="http://schemas.microsoft.com/office/drawing/2014/main" id="{A1F17F9D-D9B8-B370-83F1-50D22B69756B}"/>
              </a:ext>
            </a:extLst>
          </p:cNvPr>
          <p:cNvSpPr/>
          <p:nvPr/>
        </p:nvSpPr>
        <p:spPr>
          <a:xfrm>
            <a:off x="2113814" y="4376216"/>
            <a:ext cx="997090" cy="597864"/>
          </a:xfrm>
          <a:prstGeom prst="wedgeEllipseCallout">
            <a:avLst>
              <a:gd name="adj1" fmla="val -9623"/>
              <a:gd name="adj2" fmla="val 7069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ja-JP" sz="1200" dirty="0">
                <a:solidFill>
                  <a:schemeClr val="tx1"/>
                </a:solidFill>
                <a:latin typeface="+mj-lt"/>
              </a:rPr>
              <a:t>Về</a:t>
            </a:r>
            <a:r>
              <a:rPr lang="ja-JP" altLang="en-US" sz="1200" dirty="0">
                <a:solidFill>
                  <a:schemeClr val="tx1"/>
                </a:solidFill>
                <a:latin typeface="+mj-lt"/>
              </a:rPr>
              <a:t>　</a:t>
            </a:r>
            <a:r>
              <a:rPr lang="vi-VN" altLang="ja-JP" sz="1200" dirty="0">
                <a:solidFill>
                  <a:schemeClr val="tx1"/>
                </a:solidFill>
                <a:latin typeface="+mj-lt"/>
              </a:rPr>
              <a:t> vấn đề </a:t>
            </a:r>
            <a:r>
              <a:rPr lang="vi-VN" altLang="ja-JP" sz="1200" b="1" dirty="0">
                <a:solidFill>
                  <a:schemeClr val="tx1"/>
                </a:solidFill>
                <a:latin typeface="+mj-lt"/>
              </a:rPr>
              <a:t>thừa kế</a:t>
            </a:r>
          </a:p>
        </p:txBody>
      </p:sp>
      <p:sp>
        <p:nvSpPr>
          <p:cNvPr id="24" name="吹き出し: 円形 23">
            <a:extLst>
              <a:ext uri="{FF2B5EF4-FFF2-40B4-BE49-F238E27FC236}">
                <a16:creationId xmlns:a16="http://schemas.microsoft.com/office/drawing/2014/main" id="{0ED6E006-8253-DD60-08A9-5724F0B88BA4}"/>
              </a:ext>
            </a:extLst>
          </p:cNvPr>
          <p:cNvSpPr/>
          <p:nvPr/>
        </p:nvSpPr>
        <p:spPr>
          <a:xfrm>
            <a:off x="1770984" y="6824627"/>
            <a:ext cx="1156728" cy="576961"/>
          </a:xfrm>
          <a:prstGeom prst="wedgeEllipseCallout">
            <a:avLst>
              <a:gd name="adj1" fmla="val 3170"/>
              <a:gd name="adj2" fmla="val -6698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ja-JP" sz="1200" dirty="0">
                <a:solidFill>
                  <a:schemeClr val="tx1"/>
                </a:solidFill>
                <a:latin typeface="+mj-lt"/>
              </a:rPr>
              <a:t>Về vấn đề </a:t>
            </a:r>
            <a:r>
              <a:rPr lang="vi-VN" altLang="ja-JP" sz="1200" b="1" dirty="0">
                <a:solidFill>
                  <a:schemeClr val="tx1"/>
                </a:solidFill>
                <a:latin typeface="+mj-lt"/>
              </a:rPr>
              <a:t>lương hưu</a:t>
            </a:r>
            <a:endParaRPr kumimoji="1" lang="en-US" altLang="ja-JP" sz="1200" b="1" dirty="0">
              <a:solidFill>
                <a:schemeClr val="tx1"/>
              </a:solidFill>
              <a:latin typeface="+mj-lt"/>
              <a:ea typeface="BIZ UDゴシック" panose="020B0400000000000000" pitchFamily="49" charset="-128"/>
            </a:endParaRPr>
          </a:p>
        </p:txBody>
      </p:sp>
      <p:sp>
        <p:nvSpPr>
          <p:cNvPr id="25" name="吹き出し: 円形 24">
            <a:extLst>
              <a:ext uri="{FF2B5EF4-FFF2-40B4-BE49-F238E27FC236}">
                <a16:creationId xmlns:a16="http://schemas.microsoft.com/office/drawing/2014/main" id="{25BBACF3-ABD8-CC08-4B24-CC2D464D70B7}"/>
              </a:ext>
            </a:extLst>
          </p:cNvPr>
          <p:cNvSpPr/>
          <p:nvPr/>
        </p:nvSpPr>
        <p:spPr>
          <a:xfrm>
            <a:off x="1" y="4313816"/>
            <a:ext cx="1062408" cy="597864"/>
          </a:xfrm>
          <a:prstGeom prst="wedgeEllipseCallout">
            <a:avLst>
              <a:gd name="adj1" fmla="val 69747"/>
              <a:gd name="adj2" fmla="val 5244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ja-JP" sz="1200" dirty="0">
                <a:solidFill>
                  <a:schemeClr val="tx1"/>
                </a:solidFill>
                <a:latin typeface="+mj-lt"/>
              </a:rPr>
              <a:t>Về vấn</a:t>
            </a:r>
            <a:r>
              <a:rPr lang="en-US" altLang="ja-JP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altLang="ja-JP" sz="1200" dirty="0">
                <a:solidFill>
                  <a:schemeClr val="tx1"/>
                </a:solidFill>
                <a:latin typeface="+mj-lt"/>
              </a:rPr>
              <a:t>đề </a:t>
            </a:r>
            <a:r>
              <a:rPr lang="vi-VN" altLang="ja-JP" sz="1200" b="1" dirty="0">
                <a:solidFill>
                  <a:schemeClr val="tx1"/>
                </a:solidFill>
                <a:latin typeface="+mj-lt"/>
              </a:rPr>
              <a:t>tuyển dụng</a:t>
            </a:r>
            <a:endParaRPr kumimoji="1" lang="en-US" altLang="ja-JP" sz="1200" b="1" dirty="0">
              <a:solidFill>
                <a:schemeClr val="tx1"/>
              </a:solidFill>
              <a:latin typeface="+mj-lt"/>
              <a:ea typeface="BIZ UDゴシック" panose="020B0400000000000000" pitchFamily="49" charset="-128"/>
            </a:endParaRPr>
          </a:p>
        </p:txBody>
      </p:sp>
      <p:sp>
        <p:nvSpPr>
          <p:cNvPr id="26" name="吹き出し: 円形 25">
            <a:extLst>
              <a:ext uri="{FF2B5EF4-FFF2-40B4-BE49-F238E27FC236}">
                <a16:creationId xmlns:a16="http://schemas.microsoft.com/office/drawing/2014/main" id="{857CBA9B-D07D-E62D-1682-E8D2FFEEC7EA}"/>
              </a:ext>
            </a:extLst>
          </p:cNvPr>
          <p:cNvSpPr/>
          <p:nvPr/>
        </p:nvSpPr>
        <p:spPr>
          <a:xfrm>
            <a:off x="1137062" y="4351920"/>
            <a:ext cx="902098" cy="548416"/>
          </a:xfrm>
          <a:prstGeom prst="wedgeEllipseCallout">
            <a:avLst>
              <a:gd name="adj1" fmla="val 12316"/>
              <a:gd name="adj2" fmla="val 7053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ja-JP" sz="1200" dirty="0">
                <a:solidFill>
                  <a:schemeClr val="tx1"/>
                </a:solidFill>
                <a:latin typeface="+mj-lt"/>
              </a:rPr>
              <a:t>Về vấn đề </a:t>
            </a:r>
            <a:r>
              <a:rPr lang="vi-VN" altLang="ja-JP" sz="1200" b="1" dirty="0">
                <a:solidFill>
                  <a:schemeClr val="tx1"/>
                </a:solidFill>
                <a:latin typeface="+mj-lt"/>
              </a:rPr>
              <a:t>thuế</a:t>
            </a:r>
            <a:endParaRPr kumimoji="1" lang="en-US" altLang="ja-JP" sz="1200" b="1" dirty="0">
              <a:solidFill>
                <a:schemeClr val="tx1"/>
              </a:solidFill>
              <a:latin typeface="+mj-lt"/>
              <a:ea typeface="BIZ UDゴシック" panose="020B0400000000000000" pitchFamily="49" charset="-128"/>
            </a:endParaRPr>
          </a:p>
        </p:txBody>
      </p:sp>
      <p:sp>
        <p:nvSpPr>
          <p:cNvPr id="27" name="吹き出し: 円形 26">
            <a:extLst>
              <a:ext uri="{FF2B5EF4-FFF2-40B4-BE49-F238E27FC236}">
                <a16:creationId xmlns:a16="http://schemas.microsoft.com/office/drawing/2014/main" id="{4AA3E603-6D2D-8EB1-14DC-C12CA2ADE917}"/>
              </a:ext>
            </a:extLst>
          </p:cNvPr>
          <p:cNvSpPr/>
          <p:nvPr/>
        </p:nvSpPr>
        <p:spPr>
          <a:xfrm>
            <a:off x="50362" y="6644367"/>
            <a:ext cx="1709310" cy="579597"/>
          </a:xfrm>
          <a:prstGeom prst="wedgeEllipseCallout">
            <a:avLst>
              <a:gd name="adj1" fmla="val 15759"/>
              <a:gd name="adj2" fmla="val -6656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ja-JP" sz="1200" dirty="0">
                <a:solidFill>
                  <a:schemeClr val="tx1"/>
                </a:solidFill>
                <a:latin typeface="+mj-lt"/>
              </a:rPr>
              <a:t>Về vấn đề </a:t>
            </a:r>
            <a:r>
              <a:rPr lang="vi-VN" altLang="ja-JP" sz="1200" b="1" dirty="0">
                <a:solidFill>
                  <a:schemeClr val="tx1"/>
                </a:solidFill>
                <a:latin typeface="+mj-lt"/>
              </a:rPr>
              <a:t>đường xá và sông ngòi</a:t>
            </a:r>
            <a:endParaRPr kumimoji="1" lang="en-US" altLang="ja-JP" sz="1200" b="1" dirty="0">
              <a:solidFill>
                <a:schemeClr val="tx1"/>
              </a:solidFill>
              <a:latin typeface="+mj-lt"/>
              <a:ea typeface="BIZ UDゴシック" panose="020B0400000000000000" pitchFamily="49" charset="-128"/>
            </a:endParaRPr>
          </a:p>
        </p:txBody>
      </p:sp>
      <p:sp>
        <p:nvSpPr>
          <p:cNvPr id="28" name="吹き出し: 円形 27">
            <a:extLst>
              <a:ext uri="{FF2B5EF4-FFF2-40B4-BE49-F238E27FC236}">
                <a16:creationId xmlns:a16="http://schemas.microsoft.com/office/drawing/2014/main" id="{53D9BBB2-1B11-A1B5-8CF8-C0ACAD7D0A04}"/>
              </a:ext>
            </a:extLst>
          </p:cNvPr>
          <p:cNvSpPr/>
          <p:nvPr/>
        </p:nvSpPr>
        <p:spPr>
          <a:xfrm>
            <a:off x="116660" y="4996198"/>
            <a:ext cx="930648" cy="597864"/>
          </a:xfrm>
          <a:prstGeom prst="wedgeEllipseCallout">
            <a:avLst>
              <a:gd name="adj1" fmla="val 66058"/>
              <a:gd name="adj2" fmla="val 2201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ja-JP" sz="1200" dirty="0">
                <a:solidFill>
                  <a:schemeClr val="tx1"/>
                </a:solidFill>
                <a:latin typeface="+mj-lt"/>
              </a:rPr>
              <a:t>Về vấn đề </a:t>
            </a:r>
          </a:p>
          <a:p>
            <a:pPr algn="ctr"/>
            <a:r>
              <a:rPr lang="vi-VN" altLang="ja-JP" sz="1200" b="1" dirty="0">
                <a:solidFill>
                  <a:schemeClr val="tx1"/>
                </a:solidFill>
                <a:latin typeface="+mj-lt"/>
              </a:rPr>
              <a:t>thủ tục</a:t>
            </a:r>
            <a:endParaRPr kumimoji="1" lang="en-US" altLang="ja-JP" sz="1200" b="1" dirty="0">
              <a:solidFill>
                <a:schemeClr val="tx1"/>
              </a:solidFill>
              <a:latin typeface="+mj-lt"/>
              <a:ea typeface="BIZ UDゴシック" panose="020B0400000000000000" pitchFamily="49" charset="-128"/>
            </a:endParaRPr>
          </a:p>
        </p:txBody>
      </p:sp>
      <p:sp>
        <p:nvSpPr>
          <p:cNvPr id="29" name="吹き出し: 円形 28">
            <a:extLst>
              <a:ext uri="{FF2B5EF4-FFF2-40B4-BE49-F238E27FC236}">
                <a16:creationId xmlns:a16="http://schemas.microsoft.com/office/drawing/2014/main" id="{7B632D3F-8000-FDE8-ED58-BBD9A804C6E5}"/>
              </a:ext>
            </a:extLst>
          </p:cNvPr>
          <p:cNvSpPr/>
          <p:nvPr/>
        </p:nvSpPr>
        <p:spPr>
          <a:xfrm>
            <a:off x="116660" y="5784883"/>
            <a:ext cx="930648" cy="592788"/>
          </a:xfrm>
          <a:prstGeom prst="wedgeEllipseCallout">
            <a:avLst>
              <a:gd name="adj1" fmla="val 56220"/>
              <a:gd name="adj2" fmla="val -4795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ja-JP" sz="1200" dirty="0">
                <a:solidFill>
                  <a:schemeClr val="tx1"/>
                </a:solidFill>
                <a:latin typeface="+mj-lt"/>
              </a:rPr>
              <a:t>Về vấn đề </a:t>
            </a:r>
          </a:p>
          <a:p>
            <a:pPr algn="ctr"/>
            <a:r>
              <a:rPr lang="vi-VN" altLang="ja-JP" sz="1200" b="1" dirty="0">
                <a:solidFill>
                  <a:schemeClr val="tx1"/>
                </a:solidFill>
                <a:latin typeface="+mj-lt"/>
              </a:rPr>
              <a:t>đất đai</a:t>
            </a:r>
            <a:endParaRPr kumimoji="1" lang="en-US" altLang="ja-JP" sz="1200" b="1" dirty="0">
              <a:solidFill>
                <a:schemeClr val="tx1"/>
              </a:solidFill>
              <a:latin typeface="+mj-lt"/>
              <a:ea typeface="BIZ UDゴシック" panose="020B0400000000000000" pitchFamily="49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21973D9-78AD-6E1D-1C26-BF011E7E5324}"/>
              </a:ext>
            </a:extLst>
          </p:cNvPr>
          <p:cNvSpPr txBox="1"/>
          <p:nvPr/>
        </p:nvSpPr>
        <p:spPr>
          <a:xfrm>
            <a:off x="3285036" y="4801361"/>
            <a:ext cx="361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ja-JP" b="1" dirty="0"/>
              <a:t>Các tổ chức và chuyên gia sẽ giải đáp các vấn đề của bạn!</a:t>
            </a:r>
            <a:endParaRPr kumimoji="1" lang="ja-JP" altLang="en-US" b="1" dirty="0">
              <a:ea typeface="BIZ UDゴシック" panose="020B0400000000000000" pitchFamily="49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8AD4755-0D1C-3BA3-53F2-37CBEE315D55}"/>
              </a:ext>
            </a:extLst>
          </p:cNvPr>
          <p:cNvSpPr txBox="1"/>
          <p:nvPr/>
        </p:nvSpPr>
        <p:spPr>
          <a:xfrm>
            <a:off x="151418" y="9474419"/>
            <a:ext cx="3591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☎</a:t>
            </a:r>
            <a:r>
              <a:rPr kumimoji="1" lang="ja-JP" altLang="en-US" sz="2000" b="1" dirty="0">
                <a:latin typeface="Times New Roman" panose="020206030504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０８８ </a:t>
            </a:r>
            <a:r>
              <a:rPr kumimoji="1" lang="en-US" altLang="ja-JP" sz="2000" b="1" dirty="0">
                <a:latin typeface="Times New Roman" panose="020206030504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- </a:t>
            </a:r>
            <a:r>
              <a:rPr kumimoji="1" lang="ja-JP" altLang="en-US" sz="2000" b="1" dirty="0">
                <a:latin typeface="Times New Roman" panose="020206030504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６５４ </a:t>
            </a:r>
            <a:r>
              <a:rPr kumimoji="1" lang="en-US" altLang="ja-JP" sz="2000" b="1" dirty="0">
                <a:latin typeface="Times New Roman" panose="020206030504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- </a:t>
            </a:r>
            <a:r>
              <a:rPr kumimoji="1" lang="ja-JP" altLang="en-US" sz="2000" b="1" dirty="0">
                <a:latin typeface="Times New Roman" panose="020206030504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１５３１</a:t>
            </a:r>
          </a:p>
        </p:txBody>
      </p:sp>
      <p:sp>
        <p:nvSpPr>
          <p:cNvPr id="40" name="フローチャート: 代替処理 39">
            <a:extLst>
              <a:ext uri="{FF2B5EF4-FFF2-40B4-BE49-F238E27FC236}">
                <a16:creationId xmlns:a16="http://schemas.microsoft.com/office/drawing/2014/main" id="{DCF07D73-BF9C-CED2-803F-11FC82C8E98D}"/>
              </a:ext>
            </a:extLst>
          </p:cNvPr>
          <p:cNvSpPr/>
          <p:nvPr/>
        </p:nvSpPr>
        <p:spPr>
          <a:xfrm>
            <a:off x="307631" y="8173339"/>
            <a:ext cx="2526274" cy="370991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vi-VN" altLang="ja-JP" sz="2000" b="1" dirty="0">
                <a:latin typeface="+mj-lt"/>
                <a:ea typeface="BIZ UDゴシック" panose="020B0400000000000000" pitchFamily="49" charset="-128"/>
              </a:rPr>
              <a:t>Cần đặt hẹn trước!</a:t>
            </a:r>
            <a:endParaRPr kumimoji="1" lang="en-US" altLang="ja-JP" sz="2000" b="1" dirty="0">
              <a:latin typeface="+mj-lt"/>
              <a:ea typeface="BIZ UDゴシック" panose="020B0400000000000000" pitchFamily="49" charset="-128"/>
            </a:endParaRPr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DC659D8D-8876-52CD-E0AD-AE292C684F82}"/>
              </a:ext>
            </a:extLst>
          </p:cNvPr>
          <p:cNvGrpSpPr/>
          <p:nvPr/>
        </p:nvGrpSpPr>
        <p:grpSpPr bwMode="gray">
          <a:xfrm>
            <a:off x="2902109" y="7588722"/>
            <a:ext cx="300210" cy="813763"/>
            <a:chOff x="3136893" y="8649307"/>
            <a:chExt cx="379471" cy="963518"/>
          </a:xfrm>
        </p:grpSpPr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B5BC7CC3-A798-408A-5888-D817AEFF4C70}"/>
                </a:ext>
              </a:extLst>
            </p:cNvPr>
            <p:cNvSpPr txBox="1"/>
            <p:nvPr/>
          </p:nvSpPr>
          <p:spPr bwMode="gray">
            <a:xfrm rot="5400000">
              <a:off x="3158912" y="8627288"/>
              <a:ext cx="335433" cy="3794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351" dirty="0">
                  <a:solidFill>
                    <a:schemeClr val="accent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▲</a:t>
              </a:r>
              <a:endParaRPr kumimoji="1" lang="en-US" altLang="ja-JP" sz="1351" dirty="0">
                <a:solidFill>
                  <a:schemeClr val="accent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4B61F2F0-736D-3897-77EF-CC6A09D3CE60}"/>
                </a:ext>
              </a:extLst>
            </p:cNvPr>
            <p:cNvSpPr txBox="1"/>
            <p:nvPr/>
          </p:nvSpPr>
          <p:spPr bwMode="gray">
            <a:xfrm rot="5400000">
              <a:off x="3158912" y="9255373"/>
              <a:ext cx="335433" cy="3794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351" dirty="0">
                  <a:solidFill>
                    <a:schemeClr val="accent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▲</a:t>
              </a:r>
              <a:endParaRPr kumimoji="1" lang="en-US" altLang="ja-JP" sz="1351" dirty="0">
                <a:solidFill>
                  <a:schemeClr val="accent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51" name="図 50" descr="アイコン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D28B9D6-2BB2-2944-56FD-98042658568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t="32034" r="22537" b="30986"/>
          <a:stretch/>
        </p:blipFill>
        <p:spPr>
          <a:xfrm>
            <a:off x="116659" y="33073"/>
            <a:ext cx="647087" cy="646153"/>
          </a:xfrm>
          <a:prstGeom prst="rect">
            <a:avLst/>
          </a:prstGeom>
        </p:spPr>
      </p:pic>
      <p:sp>
        <p:nvSpPr>
          <p:cNvPr id="52" name="フローチャート: 代替処理 51">
            <a:extLst>
              <a:ext uri="{FF2B5EF4-FFF2-40B4-BE49-F238E27FC236}">
                <a16:creationId xmlns:a16="http://schemas.microsoft.com/office/drawing/2014/main" id="{65659216-4ED6-F19C-A2BC-63C720ADE897}"/>
              </a:ext>
            </a:extLst>
          </p:cNvPr>
          <p:cNvSpPr/>
          <p:nvPr/>
        </p:nvSpPr>
        <p:spPr>
          <a:xfrm>
            <a:off x="3564173" y="4432096"/>
            <a:ext cx="2946488" cy="405014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ja-JP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 thể tư vấn bằng tiếng Anh, tiếng Trung và tiếng Việt!</a:t>
            </a:r>
            <a:endParaRPr kumimoji="1" lang="en-US" altLang="ja-JP" sz="1200" b="1" dirty="0">
              <a:solidFill>
                <a:schemeClr val="tx1"/>
              </a:solidFill>
              <a:latin typeface="Times New Roman" panose="020206030504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6D3AFEE8-9065-AE17-94C3-A7AD8E342CA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962" y="8378819"/>
            <a:ext cx="460064" cy="593024"/>
          </a:xfrm>
          <a:prstGeom prst="rect">
            <a:avLst/>
          </a:prstGeom>
          <a:noFill/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91EA50E-A31C-FE4A-61EE-E4DC2579835C}"/>
              </a:ext>
            </a:extLst>
          </p:cNvPr>
          <p:cNvSpPr/>
          <p:nvPr/>
        </p:nvSpPr>
        <p:spPr>
          <a:xfrm>
            <a:off x="4090738" y="8739851"/>
            <a:ext cx="2521242" cy="106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spc="25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351" spc="25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156E9AB-168C-D7CB-2676-D1E399FD88E9}"/>
              </a:ext>
            </a:extLst>
          </p:cNvPr>
          <p:cNvSpPr txBox="1"/>
          <p:nvPr/>
        </p:nvSpPr>
        <p:spPr>
          <a:xfrm>
            <a:off x="3529413" y="8977228"/>
            <a:ext cx="2324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ja-JP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tiết tại đây</a:t>
            </a:r>
            <a:endParaRPr lang="en-US" altLang="ja-JP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1100" dirty="0">
                <a:latin typeface="Times New Roman" panose="020206030504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(</a:t>
            </a:r>
            <a:r>
              <a:rPr lang="vi-VN" altLang="ja-JP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altLang="ja-JP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vi-VN" altLang="ja-JP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trung tâm chúng tôi </a:t>
            </a:r>
            <a:r>
              <a:rPr kumimoji="1" lang="ja-JP" altLang="en-US" sz="1100" dirty="0">
                <a:latin typeface="Times New Roman" panose="020206030504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）</a:t>
            </a:r>
            <a:endParaRPr kumimoji="1" lang="en-US" altLang="ja-JP" sz="1100" dirty="0">
              <a:latin typeface="Times New Roman" panose="02020603050405020304" pitchFamily="18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フローチャート: 処理 12">
            <a:extLst>
              <a:ext uri="{FF2B5EF4-FFF2-40B4-BE49-F238E27FC236}">
                <a16:creationId xmlns:a16="http://schemas.microsoft.com/office/drawing/2014/main" id="{0FFC4DD6-11B1-E80C-C2FC-E04EC6D75366}"/>
              </a:ext>
            </a:extLst>
          </p:cNvPr>
          <p:cNvSpPr/>
          <p:nvPr/>
        </p:nvSpPr>
        <p:spPr>
          <a:xfrm>
            <a:off x="3529413" y="9424374"/>
            <a:ext cx="1864070" cy="313665"/>
          </a:xfrm>
          <a:prstGeom prst="flowChart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vi-VN" altLang="ja-JP" sz="1100" b="1" dirty="0" err="1">
                <a:latin typeface="+mj-lt"/>
                <a:ea typeface="BIZ UDゴシック" panose="020B0400000000000000" pitchFamily="49" charset="-128"/>
              </a:rPr>
              <a:t>Kikumimi</a:t>
            </a:r>
            <a:r>
              <a:rPr kumimoji="1" lang="vi-VN" altLang="ja-JP" sz="1100" b="1" dirty="0">
                <a:latin typeface="+mj-lt"/>
                <a:ea typeface="BIZ UDゴシック" panose="020B0400000000000000" pitchFamily="49" charset="-128"/>
              </a:rPr>
              <a:t> </a:t>
            </a:r>
            <a:r>
              <a:rPr kumimoji="1" lang="vi-VN" altLang="ja-JP" sz="1100" b="1" dirty="0" err="1">
                <a:latin typeface="+mj-lt"/>
                <a:ea typeface="BIZ UDゴシック" panose="020B0400000000000000" pitchFamily="49" charset="-128"/>
              </a:rPr>
              <a:t>Tokushima</a:t>
            </a:r>
            <a:endParaRPr kumimoji="1" lang="ja-JP" altLang="en-US" sz="1100" b="1" dirty="0">
              <a:latin typeface="+mj-lt"/>
              <a:ea typeface="BIZ UDゴシック" panose="020B0400000000000000" pitchFamily="49" charset="-128"/>
            </a:endParaRPr>
          </a:p>
        </p:txBody>
      </p:sp>
      <p:sp>
        <p:nvSpPr>
          <p:cNvPr id="17" name="フローチャート: 処理 16">
            <a:extLst>
              <a:ext uri="{FF2B5EF4-FFF2-40B4-BE49-F238E27FC236}">
                <a16:creationId xmlns:a16="http://schemas.microsoft.com/office/drawing/2014/main" id="{417C7B52-5DC1-F533-8342-0C8684CFE0E2}"/>
              </a:ext>
            </a:extLst>
          </p:cNvPr>
          <p:cNvSpPr/>
          <p:nvPr/>
        </p:nvSpPr>
        <p:spPr>
          <a:xfrm>
            <a:off x="5017446" y="9427770"/>
            <a:ext cx="373725" cy="299288"/>
          </a:xfrm>
          <a:prstGeom prst="flowChart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5EBE5A88-5A06-4492-094D-88DE775665F6}"/>
              </a:ext>
            </a:extLst>
          </p:cNvPr>
          <p:cNvSpPr/>
          <p:nvPr/>
        </p:nvSpPr>
        <p:spPr bwMode="gray">
          <a:xfrm>
            <a:off x="5125174" y="9480602"/>
            <a:ext cx="152400" cy="163419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2318C615-F051-3A35-477D-93CBFD5F7559}"/>
              </a:ext>
            </a:extLst>
          </p:cNvPr>
          <p:cNvCxnSpPr>
            <a:cxnSpLocks/>
          </p:cNvCxnSpPr>
          <p:nvPr/>
        </p:nvCxnSpPr>
        <p:spPr bwMode="ltGray">
          <a:xfrm>
            <a:off x="5240192" y="9626343"/>
            <a:ext cx="59785" cy="7487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771BAF2-BB11-D1F1-D6A4-5CC311DEFBAA}"/>
              </a:ext>
            </a:extLst>
          </p:cNvPr>
          <p:cNvSpPr txBox="1"/>
          <p:nvPr/>
        </p:nvSpPr>
        <p:spPr>
          <a:xfrm>
            <a:off x="0" y="598275"/>
            <a:ext cx="892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ja-JP" sz="1200" dirty="0">
                <a:latin typeface="+mj-lt"/>
              </a:rPr>
              <a:t>Bộ Nội vụ</a:t>
            </a:r>
            <a:endParaRPr kumimoji="1" lang="en-US" altLang="ja-JP" sz="1200" dirty="0">
              <a:latin typeface="+mj-lt"/>
              <a:ea typeface="BIZ UDPゴシック" panose="020B0400000000000000" pitchFamily="50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5561C05D-347C-A0FC-0CF7-1D51258DC4BD}"/>
              </a:ext>
            </a:extLst>
          </p:cNvPr>
          <p:cNvSpPr/>
          <p:nvPr/>
        </p:nvSpPr>
        <p:spPr>
          <a:xfrm>
            <a:off x="116659" y="8831336"/>
            <a:ext cx="6394002" cy="1027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spc="25" dirty="0">
                <a:solidFill>
                  <a:schemeClr val="tx1"/>
                </a:solidFill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【</a:t>
            </a:r>
            <a:r>
              <a:rPr lang="vi-VN" altLang="ja-JP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nhận đặt chỗ và liên hệ</a:t>
            </a:r>
            <a:r>
              <a:rPr kumimoji="1" lang="en-US" altLang="ja-JP" sz="1200" spc="25" dirty="0">
                <a:solidFill>
                  <a:schemeClr val="tx1"/>
                </a:solidFill>
                <a:latin typeface="Times New Roman" panose="020206030504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】</a:t>
            </a:r>
          </a:p>
          <a:p>
            <a:r>
              <a:rPr lang="vi-VN" altLang="ja-JP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tâm Tư vấn Hành chính Bộ Nội vụ</a:t>
            </a:r>
            <a:endParaRPr lang="en-US" altLang="ja-JP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altLang="ja-JP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altLang="ja-JP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Kikumimi</a:t>
            </a:r>
            <a:r>
              <a:rPr lang="vi-VN" altLang="ja-JP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ja-JP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Tokushima</a:t>
            </a:r>
            <a:endParaRPr kumimoji="1" lang="en-US" altLang="ja-JP" sz="1200" b="1" spc="25" dirty="0">
              <a:solidFill>
                <a:schemeClr val="tx1"/>
              </a:solidFill>
              <a:latin typeface="Times New Roman" panose="020206030504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endParaRPr kumimoji="1" lang="en-US" altLang="ja-JP" sz="1351" spc="25" dirty="0">
              <a:solidFill>
                <a:schemeClr val="tx1"/>
              </a:solidFill>
              <a:latin typeface="Times New Roman" panose="020206030504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</p:txBody>
      </p:sp>
      <p:sp>
        <p:nvSpPr>
          <p:cNvPr id="22" name="フローチャート: 代替処理 21">
            <a:extLst>
              <a:ext uri="{FF2B5EF4-FFF2-40B4-BE49-F238E27FC236}">
                <a16:creationId xmlns:a16="http://schemas.microsoft.com/office/drawing/2014/main" id="{A0E0823A-0A4C-A108-AA69-D34636D3D4F2}"/>
              </a:ext>
            </a:extLst>
          </p:cNvPr>
          <p:cNvSpPr/>
          <p:nvPr/>
        </p:nvSpPr>
        <p:spPr>
          <a:xfrm>
            <a:off x="-12839" y="7575936"/>
            <a:ext cx="3229280" cy="535529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vi-VN" altLang="ja-JP" sz="1600" dirty="0">
                <a:solidFill>
                  <a:schemeClr val="accent5"/>
                </a:solidFill>
                <a:latin typeface="Times New Roman" panose="02020603050405020304" pitchFamily="18" charset="0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Đối với tư vấn với luật sư, </a:t>
            </a:r>
          </a:p>
          <a:p>
            <a:pPr algn="ctr"/>
            <a:r>
              <a:rPr kumimoji="1" lang="vi-VN" altLang="ja-JP" sz="1600" dirty="0">
                <a:solidFill>
                  <a:schemeClr val="accent5"/>
                </a:solidFill>
                <a:latin typeface="Times New Roman" panose="02020603050405020304" pitchFamily="18" charset="0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công chứng viên, kế toán viên…</a:t>
            </a:r>
            <a:endParaRPr kumimoji="1" lang="en-US" altLang="ja-JP" sz="1600" b="1" dirty="0">
              <a:solidFill>
                <a:schemeClr val="accent5"/>
              </a:solidFill>
              <a:latin typeface="Times New Roman" panose="020206030504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4" name="図 33" descr="帽子をかぶったクマのぬいぐるみ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28DEB29-8253-8789-C0B9-6A75A1AD09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2" y="1862736"/>
            <a:ext cx="1541879" cy="197891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5B67E88-1677-3075-BD23-F91D70FCF97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1432">
            <a:off x="6115224" y="1753666"/>
            <a:ext cx="460064" cy="593024"/>
          </a:xfrm>
          <a:prstGeom prst="rect">
            <a:avLst/>
          </a:prstGeom>
          <a:noFill/>
        </p:spPr>
      </p:pic>
      <p:pic>
        <p:nvPicPr>
          <p:cNvPr id="35" name="図 34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7A26253-79AC-4324-1816-20026F206E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782" y="9059906"/>
            <a:ext cx="657592" cy="6575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804DB4E-F1D7-E7FF-857A-546C1CBC1F33}"/>
              </a:ext>
            </a:extLst>
          </p:cNvPr>
          <p:cNvSpPr txBox="1"/>
          <p:nvPr/>
        </p:nvSpPr>
        <p:spPr>
          <a:xfrm>
            <a:off x="2807034" y="6690834"/>
            <a:ext cx="35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Times New Roman" panose="020206030504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💡 </a:t>
            </a:r>
            <a:endParaRPr kumimoji="1" lang="vi-VN" altLang="ja-JP" sz="1200" dirty="0">
              <a:latin typeface="Times New Roman" panose="02020603050405020304" pitchFamily="18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sz="1200" dirty="0">
                <a:latin typeface="Times New Roman" panose="020206030504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💡</a:t>
            </a:r>
            <a:endParaRPr kumimoji="1" lang="en-US" altLang="ja-JP" sz="1200" dirty="0">
              <a:latin typeface="Times New Roman" panose="02020603050405020304" pitchFamily="18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F425F03-33BC-DC1B-E275-95D16D4E9C2C}"/>
              </a:ext>
            </a:extLst>
          </p:cNvPr>
          <p:cNvSpPr txBox="1"/>
          <p:nvPr/>
        </p:nvSpPr>
        <p:spPr>
          <a:xfrm>
            <a:off x="2986779" y="6689846"/>
            <a:ext cx="3930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Times New Roman" panose="020206030504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T</a:t>
            </a:r>
            <a:r>
              <a:rPr lang="vi-VN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heo nguyên tắc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tư vấn sẽ được giới hạn trong vòng 20 phút.</a:t>
            </a:r>
            <a:endParaRPr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trường hợp tư vấn về vấn đề lương hưu cụ thể, xin vui lòng mang theo sổ bảo hiểm lương hưu, giấy phép lái xe hoặc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giấy tờ xác nhận danh tính khác.</a:t>
            </a:r>
            <a:endParaRPr kumimoji="1" lang="en-US" altLang="ja-JP" sz="1200" dirty="0">
              <a:latin typeface="Times New Roman" panose="02020603050405020304" pitchFamily="18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7C5087F-ACA6-8714-0D4B-7F0E5120FB82}"/>
              </a:ext>
            </a:extLst>
          </p:cNvPr>
          <p:cNvSpPr txBox="1"/>
          <p:nvPr/>
        </p:nvSpPr>
        <p:spPr bwMode="gray">
          <a:xfrm>
            <a:off x="3052214" y="7645661"/>
            <a:ext cx="3884116" cy="882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ja-JP" sz="1050" b="1" u="sng" dirty="0">
                <a:latin typeface="+mj-lt"/>
              </a:rPr>
              <a:t>Việc nhận đặt chỗ sẽ bắt đầu từ 9 giờ sáng ngày 16/9 (Thứ Ba) </a:t>
            </a:r>
            <a:r>
              <a:rPr lang="vi-VN" altLang="ja-JP" sz="1050" b="1" dirty="0">
                <a:latin typeface="+mj-lt"/>
              </a:rPr>
              <a:t>qua số điện thoại dưới đây (ngày trong tuần từ 9h đến 17h).</a:t>
            </a:r>
          </a:p>
          <a:p>
            <a:pPr>
              <a:spcBef>
                <a:spcPts val="1014"/>
              </a:spcBef>
            </a:pPr>
            <a:r>
              <a:rPr lang="vi-VN" altLang="ja-JP" sz="1100" b="1" u="sng" dirty="0">
                <a:latin typeface="+mj-lt"/>
              </a:rPr>
              <a:t>Đặt chỗ sẽ được nhận theo thứ tự đến trước, và khi đủ          số lượng người, chúng tôi sẽ kết thúc việc nhận đặt chỗ.</a:t>
            </a:r>
            <a:endParaRPr kumimoji="1" lang="en-US" altLang="ja-JP" sz="1100" b="1" u="sng" dirty="0">
              <a:latin typeface="+mj-lt"/>
              <a:ea typeface="BIZ UDゴシック" panose="020B0400000000000000" pitchFamily="49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7716F78-58D4-4C20-F54D-AC8CD006CC24}"/>
              </a:ext>
            </a:extLst>
          </p:cNvPr>
          <p:cNvSpPr txBox="1"/>
          <p:nvPr/>
        </p:nvSpPr>
        <p:spPr>
          <a:xfrm>
            <a:off x="498020" y="3779868"/>
            <a:ext cx="1103781" cy="39668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98"/>
              </a:lnSpc>
            </a:pPr>
            <a:r>
              <a:rPr lang="vi-VN" altLang="ja-JP" sz="800" dirty="0">
                <a:latin typeface="+mj-lt"/>
              </a:rPr>
              <a:t>Nhân vật hoạt hình tư vấn hành chính </a:t>
            </a:r>
            <a:r>
              <a:rPr lang="vi-VN" altLang="ja-JP" sz="800" dirty="0" err="1">
                <a:latin typeface="+mj-lt"/>
              </a:rPr>
              <a:t>Kikun</a:t>
            </a:r>
            <a:endParaRPr lang="ja-JP" altLang="en-US" sz="1014" kern="100" dirty="0">
              <a:latin typeface="+mj-lt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205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be3460-9752-49b0-8c5e-c2f1d83cc0ff" xsi:nil="true"/>
    <lcf76f155ced4ddcb4097134ff3c332f xmlns="f0f46249-b1df-4401-aa93-18ba87cb2fa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757AD9CE6D4C24FABE93907137FDF1D" ma:contentTypeVersion="14" ma:contentTypeDescription="新しいドキュメントを作成します。" ma:contentTypeScope="" ma:versionID="0b5835db8671f2d9c6c30beb6653ab4c">
  <xsd:schema xmlns:xsd="http://www.w3.org/2001/XMLSchema" xmlns:xs="http://www.w3.org/2001/XMLSchema" xmlns:p="http://schemas.microsoft.com/office/2006/metadata/properties" xmlns:ns2="f0f46249-b1df-4401-aa93-18ba87cb2fa3" xmlns:ns3="10be3460-9752-49b0-8c5e-c2f1d83cc0ff" targetNamespace="http://schemas.microsoft.com/office/2006/metadata/properties" ma:root="true" ma:fieldsID="34b1028787551c469093c80410a0d8c7" ns2:_="" ns3:_="">
    <xsd:import namespace="f0f46249-b1df-4401-aa93-18ba87cb2fa3"/>
    <xsd:import namespace="10be3460-9752-49b0-8c5e-c2f1d83cc0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f46249-b1df-4401-aa93-18ba87cb2f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be3460-9752-49b0-8c5e-c2f1d83cc0f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00e12d5-8e33-4c8d-a6c8-25f7c59262e3}" ma:internalName="TaxCatchAll" ma:showField="CatchAllData" ma:web="10be3460-9752-49b0-8c5e-c2f1d83cc0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06D22A-6FDD-497D-8686-EDA90027E8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43E17C-1BD5-4E02-914E-CF0B1DFF5984}">
  <ds:schemaRefs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10be3460-9752-49b0-8c5e-c2f1d83cc0ff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f0f46249-b1df-4401-aa93-18ba87cb2fa3"/>
  </ds:schemaRefs>
</ds:datastoreItem>
</file>

<file path=customXml/itemProps3.xml><?xml version="1.0" encoding="utf-8"?>
<ds:datastoreItem xmlns:ds="http://schemas.openxmlformats.org/officeDocument/2006/customXml" ds:itemID="{4E05110B-2556-4A8B-A70D-79FD86F778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f46249-b1df-4401-aa93-18ba87cb2fa3"/>
    <ds:schemaRef ds:uri="10be3460-9752-49b0-8c5e-c2f1d83cc0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750</TotalTime>
  <Words>407</Words>
  <Application>Microsoft Office PowerPoint</Application>
  <PresentationFormat>A4 210 x 297 mm</PresentationFormat>
  <Paragraphs>41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UDゴシック</vt:lpstr>
      <vt:lpstr>BIZ UDPゴシック</vt:lpstr>
      <vt:lpstr>Aptos</vt:lpstr>
      <vt:lpstr>Aptos Display</vt:lpstr>
      <vt:lpstr>Arial</vt:lpstr>
      <vt:lpstr>Times New Roman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北野 寛人(KITANO Hiroto)</dc:creator>
  <cp:lastModifiedBy>user02</cp:lastModifiedBy>
  <cp:revision>36</cp:revision>
  <cp:lastPrinted>2025-09-03T03:37:24Z</cp:lastPrinted>
  <dcterms:created xsi:type="dcterms:W3CDTF">2025-07-30T15:10:55Z</dcterms:created>
  <dcterms:modified xsi:type="dcterms:W3CDTF">2025-09-03T05:15:30Z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0x0101005757AD9CE6D4C24FABE93907137FDF1D</vt:lpwstr>
  </property>
  <property fmtid="{D5CDD505-2E9C-101B-9397-08002B2CF9AE}" pid="3" name="MediaServiceImageTags">
    <vt:lpwstr/>
  </property>
</Properties>
</file>